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71" r:id="rId4"/>
    <p:sldId id="280" r:id="rId5"/>
    <p:sldId id="260" r:id="rId6"/>
    <p:sldId id="257" r:id="rId7"/>
    <p:sldId id="258" r:id="rId8"/>
    <p:sldId id="259" r:id="rId9"/>
    <p:sldId id="268" r:id="rId10"/>
    <p:sldId id="267" r:id="rId11"/>
    <p:sldId id="276" r:id="rId12"/>
    <p:sldId id="277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114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4" autoAdjust="0"/>
    <p:restoredTop sz="94660"/>
  </p:normalViewPr>
  <p:slideViewPr>
    <p:cSldViewPr>
      <p:cViewPr varScale="1">
        <p:scale>
          <a:sx n="89" d="100"/>
          <a:sy n="89" d="100"/>
        </p:scale>
        <p:origin x="15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B954-C2D2-4D5D-B346-3E93090124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3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EC1E2-298A-4B3A-B619-FD31DC3499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19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46A-CD4F-427B-B683-FB00EC45C3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65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3929F-E06A-432F-900B-57360C65DC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5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AC0A4-D515-4C1F-94BF-981AE69C24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67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6348F-2E82-4C88-9D8C-6B21ABE391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8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9DB81-F73F-4772-9A67-A20851CF61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CF3D6-24F5-4604-94E8-96A3437802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7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CAC3-9282-4DBE-A076-6760179347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72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4BE7F-934C-49C7-8774-5BA0EDDC66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A1D94-D65E-4E74-B157-BD839CF291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04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6A642-97F1-4815-BF80-A7FCA697B6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69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C70FC-9BE7-4A74-9391-5330F41DE6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1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479F2-DA0A-434C-868C-4C0E81FB973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7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3688" y="567394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МКОУ «СОШ №8» г. Кирова ДГ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913" y="1628800"/>
            <a:ext cx="71064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Мастер – класс: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ПРИМЕНЕНИЕ НОВЫХ ИГРОВЫХ 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ТЕХНОЛОГИЙ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В РАЗВИТИИ РЕЧИ ДОШКОЛЬНИКОВ»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Picture 2" descr="D:\Рабочий стол\kineticheskiy_pesok_6_form_vedro_15_kg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87" y="3394575"/>
            <a:ext cx="2880320" cy="2541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9303" y="447055"/>
            <a:ext cx="6731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Советы по хранению кинетического песка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28343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Песок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следует использовать при комнатной температуре и относительной влажности в помещении ниже 60%. В случае намокания песка необходимо дать ему самостоятельно высохнуть при комнатной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температуре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just"/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- В излишне сухих помещениях кинетический песок может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несколько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   загрубеть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. С целью восстановления его первоначальных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свойств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можно растереть в ладонях пару капель воды и немного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поиграть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с песком, после чего он снова станет пушистым. Сам по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себе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кинетический песок не может высохнуть, так как не содержит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своем составе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воды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just"/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Песок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не имеет собственного запаха, однако способен впитывать запах, исходящий от рук. Поэтому перед игрой следует вымыть руки и тщательно их вытереть. 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Кинетический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песок не теряет своих свойств под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воздействием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 солнечных лучей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just"/>
            <a:r>
              <a:rPr lang="ru-RU" dirty="0"/>
              <a:t> </a:t>
            </a:r>
          </a:p>
        </p:txBody>
      </p:sp>
      <p:pic>
        <p:nvPicPr>
          <p:cNvPr id="5" name="irc_mi" descr="http://vse-o-detkah.ru/wp-content/uploads/2012/07/%D0%B8%D0%B3%D1%80%D1%8B-%D1%81-%D0%BF%D0%B5%D1%81%D0%BA%D0%BE%D0%BC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461198"/>
            <a:ext cx="1109363" cy="98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305342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- Хранить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«живой»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песок лучше всего в герметичном контейнере или закрытой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песочнице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. Это предотвратит попадание в него влаги, пыли и посторонних предметов. В песок нельзя добавлять красители - это испортит его первоначальные свойства. 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- Кинетический песок рекомендуется держать подальше от домашних животных. 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- Случайно рассыпавшийся песок легко убирается с любой поверхности пылесосом или руками. Кинетические песчинки не прилипают к поверхности.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Данный материал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не имеет срока годности, поскольку по сути является обычным песком.</a:t>
            </a:r>
          </a:p>
        </p:txBody>
      </p:sp>
    </p:spTree>
    <p:extLst>
      <p:ext uri="{BB962C8B-B14F-4D97-AF65-F5344CB8AC3E}">
        <p14:creationId xmlns:p14="http://schemas.microsoft.com/office/powerpoint/2010/main" val="13480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357313" y="2643188"/>
            <a:ext cx="7113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mtClean="0">
                <a:solidFill>
                  <a:srgbClr val="CC3300"/>
                </a:solidFill>
                <a:latin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721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8583b52b4a309671f69d-b436b898353c7dc300b5887446a26466.ssl.cf1.rackcdn.com/16045239_new-article-round-up-women-of-british_e343f029_m.jpg?bg=6969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16" y="891219"/>
            <a:ext cx="2707779" cy="36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787281" y="4941168"/>
            <a:ext cx="3261048" cy="63894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Маргарет </a:t>
            </a:r>
            <a:r>
              <a:rPr lang="ru-RU" sz="2800" b="1" dirty="0" err="1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Ловенфельд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20527"/>
            <a:ext cx="2571349" cy="35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9"/>
          <p:cNvSpPr txBox="1">
            <a:spLocks/>
          </p:cNvSpPr>
          <p:nvPr/>
        </p:nvSpPr>
        <p:spPr>
          <a:xfrm>
            <a:off x="50685" y="5013176"/>
            <a:ext cx="326104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Карл Густав </a:t>
            </a:r>
            <a:r>
              <a:rPr lang="ru-RU" sz="2500" b="1" dirty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Ю</a:t>
            </a:r>
            <a:r>
              <a:rPr lang="ru-RU" sz="2500" b="1" dirty="0" smtClean="0">
                <a:solidFill>
                  <a:srgbClr val="0070C0"/>
                </a:solidFill>
                <a:latin typeface="Comic Sans MS" pitchFamily="66" charset="0"/>
                <a:ea typeface="Times New Roman"/>
              </a:rPr>
              <a:t>нг</a:t>
            </a:r>
            <a:endParaRPr lang="ru-RU" sz="25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357313" y="2643485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412776"/>
            <a:ext cx="203041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359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21" y="1485801"/>
            <a:ext cx="208438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70041"/>
            <a:ext cx="22367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82878" y="1052736"/>
            <a:ext cx="4655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</a:rPr>
              <a:t>«Песочная </a:t>
            </a:r>
            <a:r>
              <a:rPr kumimoji="0" lang="ru-RU" sz="28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</a:rPr>
              <a:t>терапия»</a:t>
            </a:r>
          </a:p>
        </p:txBody>
      </p:sp>
    </p:spTree>
    <p:extLst>
      <p:ext uri="{BB962C8B-B14F-4D97-AF65-F5344CB8AC3E}">
        <p14:creationId xmlns:p14="http://schemas.microsoft.com/office/powerpoint/2010/main" val="414025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694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Песок - это универсальное средство для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развития, творчества 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и </a:t>
            </a: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терапии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954" y="1484784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Благодаря играм с песком:</a:t>
            </a:r>
            <a:br>
              <a:rPr lang="ru-RU" sz="24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- уходит раздражительность, агрессивность, плаксивость,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- преодолеваются страхи, тревоги,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- усиливается желание узнавать новое и экспериментировать, 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- появляется самостоятельность, 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- развивается тактильная чувствительность</a:t>
            </a:r>
            <a:b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- развиваются познавательные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функции: восприятие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  внимание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, память, мышление,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 речь, моторика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just"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Игры с песком НЕ требуют специальных знаний и навыков – это просто, привычно, естественно и приятно! Недостаточную концентрацию, импульсивное поведение, нетерпеливость - все это можно скорректировать при помощи занятий с использованием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песка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</p:txBody>
      </p:sp>
      <p:pic>
        <p:nvPicPr>
          <p:cNvPr id="7" name="irc_mi" descr="http://3.bp.blogspot.com/-p_CyBIqJCY4/UF5zlM528yI/AAAAAAAAEaY/eUFVV5f7jew/s320/bebi3513zp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7909" y="2996952"/>
            <a:ext cx="1300555" cy="127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655" y="620687"/>
            <a:ext cx="7966591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Происхождение «Кинетического песка»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Рисунок 4" descr="http://pesokpodarok.ru/pesok/images/block2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1" y="3212976"/>
            <a:ext cx="4340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995468" y="4910438"/>
            <a:ext cx="7993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Песок предназначен для игры детям и не только…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Рисунок 6" descr="http://pesokpodarok.ru/pesok/images/block2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822" y="5517232"/>
            <a:ext cx="46783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67768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Кинетический песок был придуман в Швеции и производится там же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9951" y="2204864"/>
            <a:ext cx="317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Российский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аналог -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Космический песок  </a:t>
            </a:r>
          </a:p>
        </p:txBody>
      </p:sp>
    </p:spTree>
    <p:extLst>
      <p:ext uri="{BB962C8B-B14F-4D97-AF65-F5344CB8AC3E}">
        <p14:creationId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331689"/>
            <a:ext cx="8072065" cy="937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Важные свойства кинетического песка</a:t>
            </a:r>
            <a:endParaRPr lang="ru-RU" sz="28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290120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Исследования лаборатории компании </a:t>
            </a:r>
            <a:r>
              <a:rPr lang="en-US" sz="2000" dirty="0">
                <a:solidFill>
                  <a:srgbClr val="7030A0"/>
                </a:solidFill>
                <a:latin typeface="Comic Sans MS" pitchFamily="66" charset="0"/>
              </a:rPr>
              <a:t>FITI Testing &amp; Research Institute и Korean Broadcasting Station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показали, что  кинетический песок обладает антибактериальными свойствами, поэтому микробы, бактерии и другие микроорганизмы не могут существовать в нём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В состав песка входят натуральные ингредиенты: мелкий песок, дроблёный ракушечник и силиконовое связующее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Благодаря особому составу, он одновременно и липкий, и сыпучий, поэтому он хорошо держит форму, но легко рассыпается для новых экспериментов. Он мягкий и нежный, и вызывает только самые приятные тактильные ощущения.  Гигиеничный и экологически чистый, не токсичный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980728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После игры с ним достаточно просто отряхнуть руки, или сполоснуть их водой. Вам не потребуется ни мыла, ни какого-либо другого средства. Он легко смывается с прочих поверхностей, в том числе с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текстиля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Из песка можно слепить невообразимое  количество разных фигур и замков, это отличный тренажёр для развития воображения. Развивает мелкую моторику детских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рук</a:t>
            </a:r>
          </a:p>
          <a:p>
            <a:pPr algn="just"/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Невероятно приятный на ощупь – настоящий, практически природный антистресс. Пока вы будете перебирать песок в руках, тело и мозг расслабляются, и вы  почувствуете себя отдохнувшим. Развивает детей. Расслабляет взрослых, легко смывается и не липнет</a:t>
            </a:r>
          </a:p>
        </p:txBody>
      </p:sp>
      <p:pic>
        <p:nvPicPr>
          <p:cNvPr id="6" name="irc_mi" descr="http://skyclipart.ru/uploads/posts/2014-01/1390733699_081.jpg"/>
          <p:cNvPicPr/>
          <p:nvPr/>
        </p:nvPicPr>
        <p:blipFill rotWithShape="1">
          <a:blip r:embed="rId3" cstate="print"/>
          <a:srcRect l="7285" b="20661"/>
          <a:stretch/>
        </p:blipFill>
        <p:spPr bwMode="auto">
          <a:xfrm>
            <a:off x="6156176" y="5085184"/>
            <a:ext cx="2304256" cy="1440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252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9752" y="623142"/>
            <a:ext cx="375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Виды песочных игр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05341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Обучающие игры</a:t>
            </a: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*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моделирование игр-сказок,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*игры на развитие тактильно-кинестетической чувствительности и мелкой моторики рук .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*игры на развитие фонематического слуха, коррекцию звукопроизношения, обучение чтению и письму.</a:t>
            </a:r>
          </a:p>
          <a:p>
            <a:pPr algn="ctr">
              <a:defRPr/>
            </a:pP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Познавательные игры</a:t>
            </a:r>
            <a:r>
              <a:rPr lang="ru-RU" sz="2400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defRPr/>
            </a:pPr>
            <a:r>
              <a:rPr lang="ru-RU" dirty="0">
                <a:latin typeface="Comic Sans MS" pitchFamily="66" charset="0"/>
              </a:rPr>
              <a:t>*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игры на знакомство с окружающим миром.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*географические игры.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*фантастические игры.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*исторические игры.</a:t>
            </a:r>
          </a:p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*игры-экскурсии по городу.</a:t>
            </a:r>
          </a:p>
          <a:p>
            <a:pPr algn="ctr">
              <a:defRPr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omic Sans MS" pitchFamily="66" charset="0"/>
              </a:rPr>
              <a:t>Проективные 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игры</a:t>
            </a:r>
          </a:p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используют психологи и психотерапевты. 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</p:txBody>
      </p:sp>
      <p:pic>
        <p:nvPicPr>
          <p:cNvPr id="7" name="Picture 2" descr="D:\Рабочий стол\96794b801cd1cb05c1f3db6fe497771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7" t="46617"/>
          <a:stretch/>
        </p:blipFill>
        <p:spPr bwMode="auto">
          <a:xfrm>
            <a:off x="6289171" y="3789040"/>
            <a:ext cx="2376264" cy="19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712012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ИГРЫ С ПЕСКОМ В РЕЧЕВОМ РАЗВИТИИ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5880" y="1216718"/>
            <a:ext cx="7475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- Игры на расширение словарного запаса</a:t>
            </a:r>
            <a:br>
              <a:rPr lang="ru-RU" b="1" dirty="0">
                <a:solidFill>
                  <a:srgbClr val="7030A0"/>
                </a:solidFill>
                <a:latin typeface="Comic Sans MS" pitchFamily="66" charset="0"/>
              </a:rPr>
            </a:b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5880" y="155124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Игры на развитие фонематического слуха: «Лепим буквы», «Превращение букв», «Найди звук», «Кто это был?», «Какой звук лишний» и др.</a:t>
            </a:r>
            <a:br>
              <a:rPr lang="ru-RU" b="1" dirty="0">
                <a:solidFill>
                  <a:srgbClr val="7030A0"/>
                </a:solidFill>
                <a:latin typeface="Comic Sans MS" pitchFamily="66" charset="0"/>
              </a:rPr>
            </a:b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564904"/>
            <a:ext cx="70058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-Игры на развитие связной речи: «Прятки», «Мой город» и др.</a:t>
            </a:r>
            <a:r>
              <a:rPr lang="ru-RU" b="1" dirty="0" smtClean="0"/>
              <a:t> </a:t>
            </a:r>
          </a:p>
          <a:p>
            <a:pPr>
              <a:defRPr/>
            </a:pPr>
            <a:r>
              <a:rPr lang="ru-RU" b="1" dirty="0" smtClean="0"/>
              <a:t>-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Во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время занятий речевым развитием можно предложить детям изобразить небольшой сюжет и сочинить рассказ или сказку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0984" y="4202394"/>
            <a:ext cx="772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Игры на освоение навыков чтения и письма: «Найди буквы и сложи слоги и слова», «Слепи букву», «Фея ударения», «Построй ступеньки» и др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679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Wingdings</vt:lpstr>
      <vt:lpstr>Тема Office</vt:lpstr>
      <vt:lpstr>Оформление по умолчанию</vt:lpstr>
      <vt:lpstr>Презентация PowerPoint</vt:lpstr>
      <vt:lpstr>Маргарет Ловенфельд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Мосягины</cp:lastModifiedBy>
  <cp:revision>39</cp:revision>
  <dcterms:created xsi:type="dcterms:W3CDTF">2016-06-12T06:22:40Z</dcterms:created>
  <dcterms:modified xsi:type="dcterms:W3CDTF">2023-12-07T13:57:45Z</dcterms:modified>
</cp:coreProperties>
</file>